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Barlow Bold" panose="020B0604020202020204" charset="0"/>
      <p:bold r:id="rId15"/>
    </p:embeddedFont>
    <p:embeddedFont>
      <p:font typeface="Libre Baskerville" panose="02000000000000000000" pitchFamily="2" charset="0"/>
      <p:regular r:id="rId16"/>
      <p:bold r:id="rId17"/>
    </p:embeddedFont>
    <p:embeddedFont>
      <p:font typeface="Montserrat" panose="00000500000000000000" pitchFamily="2" charset="0"/>
      <p:regular r:id="rId18"/>
    </p:embeddedFont>
    <p:embeddedFont>
      <p:font typeface="Open Sans" panose="020B06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Mindlancer: Connecting Talent with Opportunity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Mindlancer is a platform designed to connect skilled freelancers with businesses and project owners. Our goal is to create a seamless experience for both parties. We aim to empower freelancers to showcase their talents and enable businesses to find the perfect match for their projects.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7518"/>
            <a:ext cx="76891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Mindlancer's Value Proposition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017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Freelancers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7453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job recommendations.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9696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service fees.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71939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payments &amp; verified clients.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2926" y="33017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Businesses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12926" y="387453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talent with skill assessments.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464367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hiring with AI recommendations.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12926" y="541281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 for secure payments.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33017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Admins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7543" y="387453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AI-based fraud detection.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867543" y="429696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Dispute resolution with blockchain.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7543" y="506610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job approval.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84" y="498515"/>
            <a:ext cx="4881562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Roadmap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94993" y="1366718"/>
            <a:ext cx="22860" cy="6367701"/>
          </a:xfrm>
          <a:prstGeom prst="roundRect">
            <a:avLst>
              <a:gd name="adj" fmla="val 713792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087517" y="1763197"/>
            <a:ext cx="634484" cy="22860"/>
          </a:xfrm>
          <a:prstGeom prst="roundRect">
            <a:avLst>
              <a:gd name="adj" fmla="val 713792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02469" y="1570673"/>
            <a:ext cx="407908" cy="407908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445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55702" y="1631513"/>
            <a:ext cx="101322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903571" y="1547932"/>
            <a:ext cx="238553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1 (2-3 Months)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903571" y="1954887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903571" y="2308265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Job posting &amp; application.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903571" y="2661642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processing.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903571" y="3015020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dashboard.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1087517" y="4063960"/>
            <a:ext cx="634484" cy="22860"/>
          </a:xfrm>
          <a:prstGeom prst="roundRect">
            <a:avLst>
              <a:gd name="adj" fmla="val 713792"/>
            </a:avLst>
          </a:prstGeom>
          <a:solidFill>
            <a:srgbClr val="60646A"/>
          </a:solidFill>
          <a:ln/>
        </p:spPr>
      </p:sp>
      <p:sp>
        <p:nvSpPr>
          <p:cNvPr id="14" name="Shape 11"/>
          <p:cNvSpPr/>
          <p:nvPr/>
        </p:nvSpPr>
        <p:spPr>
          <a:xfrm>
            <a:off x="702469" y="3871436"/>
            <a:ext cx="407908" cy="407908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445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826294" y="3932277"/>
            <a:ext cx="160258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903571" y="3848695"/>
            <a:ext cx="238553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2 (3-6 Months)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903571" y="4255651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matching.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903571" y="4609028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 payments.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903571" y="4962406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chat &amp; video.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903571" y="5315783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assessment system.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87517" y="6364724"/>
            <a:ext cx="634484" cy="22860"/>
          </a:xfrm>
          <a:prstGeom prst="roundRect">
            <a:avLst>
              <a:gd name="adj" fmla="val 713792"/>
            </a:avLst>
          </a:prstGeom>
          <a:solidFill>
            <a:srgbClr val="60646A"/>
          </a:solidFill>
          <a:ln/>
        </p:spPr>
      </p:sp>
      <p:sp>
        <p:nvSpPr>
          <p:cNvPr id="22" name="Shape 19"/>
          <p:cNvSpPr/>
          <p:nvPr/>
        </p:nvSpPr>
        <p:spPr>
          <a:xfrm>
            <a:off x="702469" y="6172200"/>
            <a:ext cx="407908" cy="407908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4445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3" name="Text 20"/>
          <p:cNvSpPr/>
          <p:nvPr/>
        </p:nvSpPr>
        <p:spPr>
          <a:xfrm>
            <a:off x="829151" y="6233041"/>
            <a:ext cx="15454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1903571" y="6149459"/>
            <a:ext cx="238553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 (6+ Months)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903571" y="6556415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 version.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1903571" y="6909792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analytics.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1903571" y="7263170"/>
            <a:ext cx="660594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expansion.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78140A-0820-CA32-0436-DE4732F1D5E1}"/>
              </a:ext>
            </a:extLst>
          </p:cNvPr>
          <p:cNvSpPr txBox="1"/>
          <p:nvPr/>
        </p:nvSpPr>
        <p:spPr>
          <a:xfrm>
            <a:off x="2381250" y="1390650"/>
            <a:ext cx="10506075" cy="4993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Mindlancer.com is designed to be a cutting-edge freelance marketplace that seamlessly connects skilled freelancers with businesses looking for top talent. By integrating AI-powered job matching, blockchain-secured payments, and a user-friendly hiring process, the platform ensures efficiency, security, and transparency for all users. With structured workflows for job postings, bidding, hiring, and dispute resolution, Mindlancer.com creates a seamless experience that fosters trust and collaboration. Leveraging modern technologies like React.js, Next.js,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/Django, and PostgreSQL, the platform is built for scalability and reliability. As we move forward, the focus will be on UI/UX design and backend development to bring this vision to life, making Mindlancer.com a game-changer in the freelancing industry. 🚀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5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73587"/>
            <a:ext cx="73431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User Roles on Mindlancer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54937"/>
            <a:ext cx="4018359" cy="2749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48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Freelancers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92085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developers seeking diverse projects. They create profiles showcasing skills and experience.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26" y="2354937"/>
            <a:ext cx="4018359" cy="2749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2926" y="5348049"/>
            <a:ext cx="35122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Businesses/Project Owners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12926" y="592085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 and individuals needing software development expertise. They post projects and hire talent.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543" y="2354937"/>
            <a:ext cx="4018359" cy="27493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7543" y="5348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7543" y="592085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managers overseeing users and projects. They handle disputes and enforce platform policies.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07049"/>
            <a:ext cx="71054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User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14467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902869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Freelancer Profile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389001"/>
            <a:ext cx="23257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up via email, LinkedIn, or GitHub. Showcase skills, experience, and portfolio.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314467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3902869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Profile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389001"/>
            <a:ext cx="232588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via email or business LinkedIn. Company profile includes industry and hiring needs.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314467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3902869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Panel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389001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users, approve accounts, and handle platform settings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347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Job Posting &amp; 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6014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Job Posting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01490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Businesses create detailed job posts. Include skills, budget, and deadlines.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6014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Freelancer Search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01490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 search by skill, budget, and location. Save listings for later.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58796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5153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Direct Application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00146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 directly apply for jobs matching their expertise. Streamlined process.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76933"/>
            <a:ext cx="72387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Streamlined Bidding &amp; Hiring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214563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431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Proposal Submission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91726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 submit detailed proposals. Include cover letter and bid amount.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827264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Shortlisting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529971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Businesses review proposals and profiles. Schedule interviews.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439966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656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Job Offer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14267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job offers to selected freelancers. Integrated chat/video call.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23" y="566380"/>
            <a:ext cx="7702153" cy="1355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 &amp; UI/UX Design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0923" y="2230517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26902" y="2436495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6902" y="2898815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 + Bootstrap for a responsive user interface.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0923" y="3640336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26902" y="3846314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6902" y="4308634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for robust server-side logic.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0923" y="5050155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26902" y="5256133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6902" y="5718453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for flexible data storage.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0923" y="6459974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26902" y="6665952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UI/UX Design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6902" y="7128272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prototype using Figma or Adobe XD.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C7DEDD-18D0-CAF9-C202-F9459BFEF55B}"/>
              </a:ext>
            </a:extLst>
          </p:cNvPr>
          <p:cNvSpPr/>
          <p:nvPr/>
        </p:nvSpPr>
        <p:spPr>
          <a:xfrm>
            <a:off x="445651" y="350401"/>
            <a:ext cx="480536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Freelance Platform Workflow</a:t>
            </a:r>
            <a:endParaRPr lang="en-US" sz="2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E394D1-DED7-DBA3-B692-225496D8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1" y="1002983"/>
            <a:ext cx="636746" cy="76402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2948957-39CF-66B5-D736-B0EA78E66F7B}"/>
              </a:ext>
            </a:extLst>
          </p:cNvPr>
          <p:cNvSpPr/>
          <p:nvPr/>
        </p:nvSpPr>
        <p:spPr>
          <a:xfrm>
            <a:off x="1273373" y="1130260"/>
            <a:ext cx="15918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Registration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FED032C-CD36-5CFC-A6C5-447DC93BEBB0}"/>
              </a:ext>
            </a:extLst>
          </p:cNvPr>
          <p:cNvSpPr/>
          <p:nvPr/>
        </p:nvSpPr>
        <p:spPr>
          <a:xfrm>
            <a:off x="1273373" y="1405533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users create accounts with basic info.</a:t>
            </a:r>
            <a:endParaRPr lang="en-US" sz="20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F812C43-F962-9D66-4BAF-CB6A4ACA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1" y="1767007"/>
            <a:ext cx="636746" cy="76402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456C21C-F3C9-9859-3C4E-C9EBD0DC2D4E}"/>
              </a:ext>
            </a:extLst>
          </p:cNvPr>
          <p:cNvSpPr/>
          <p:nvPr/>
        </p:nvSpPr>
        <p:spPr>
          <a:xfrm>
            <a:off x="1273373" y="1894284"/>
            <a:ext cx="203977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Profile Setup &amp; Approval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9A63463-9E2B-4E82-C5F0-A05A7C8026FB}"/>
              </a:ext>
            </a:extLst>
          </p:cNvPr>
          <p:cNvSpPr/>
          <p:nvPr/>
        </p:nvSpPr>
        <p:spPr>
          <a:xfrm>
            <a:off x="1273373" y="2169557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Admins approve detailed profiles for quality.</a:t>
            </a:r>
            <a:endParaRPr lang="en-US" sz="20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65DED34-CF7F-1217-86E2-1F09930E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51" y="2531031"/>
            <a:ext cx="636746" cy="76402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52A51697-01B7-AF77-FBBA-73A4D637D6E6}"/>
              </a:ext>
            </a:extLst>
          </p:cNvPr>
          <p:cNvSpPr/>
          <p:nvPr/>
        </p:nvSpPr>
        <p:spPr>
          <a:xfrm>
            <a:off x="1273373" y="2658308"/>
            <a:ext cx="169199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Posting &amp; Search</a:t>
            </a:r>
            <a:endParaRPr lang="en-US" sz="20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2FBE2F3-58EE-A5A7-4D20-C3F1B2488897}"/>
              </a:ext>
            </a:extLst>
          </p:cNvPr>
          <p:cNvSpPr/>
          <p:nvPr/>
        </p:nvSpPr>
        <p:spPr>
          <a:xfrm>
            <a:off x="1273373" y="2933581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Clients post projects; freelancers seek opportunities.</a:t>
            </a:r>
            <a:endParaRPr lang="en-US" sz="20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8D3BEF63-21EF-B0D1-977E-A976DB78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51" y="3295055"/>
            <a:ext cx="636746" cy="764024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D3A02D4A-78DC-8B66-E780-651F76126CE3}"/>
              </a:ext>
            </a:extLst>
          </p:cNvPr>
          <p:cNvSpPr/>
          <p:nvPr/>
        </p:nvSpPr>
        <p:spPr>
          <a:xfrm>
            <a:off x="1273373" y="3422333"/>
            <a:ext cx="15918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Freelancer Bidding</a:t>
            </a:r>
            <a:endParaRPr lang="en-US" sz="20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552A7C59-DD3D-A3B0-E00C-8120C2D6F42F}"/>
              </a:ext>
            </a:extLst>
          </p:cNvPr>
          <p:cNvSpPr/>
          <p:nvPr/>
        </p:nvSpPr>
        <p:spPr>
          <a:xfrm>
            <a:off x="1273373" y="3697605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Freelancers propose approach, timeline, and pricing.</a:t>
            </a:r>
            <a:endParaRPr lang="en-US" sz="2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A90AE222-B30C-43BD-B0D1-971440B7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51" y="4059079"/>
            <a:ext cx="636746" cy="764024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5DC3431A-8279-F470-4AD0-305D7297D9C0}"/>
              </a:ext>
            </a:extLst>
          </p:cNvPr>
          <p:cNvSpPr/>
          <p:nvPr/>
        </p:nvSpPr>
        <p:spPr>
          <a:xfrm>
            <a:off x="1273373" y="4186357"/>
            <a:ext cx="15918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Hiring</a:t>
            </a:r>
            <a:endParaRPr lang="en-US" sz="20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3A0B23C6-81E3-B0D2-AE2E-F82F2DC7345C}"/>
              </a:ext>
            </a:extLst>
          </p:cNvPr>
          <p:cNvSpPr/>
          <p:nvPr/>
        </p:nvSpPr>
        <p:spPr>
          <a:xfrm>
            <a:off x="1273373" y="4461629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Clients select qualified freelancers.</a:t>
            </a:r>
            <a:endParaRPr lang="en-US" sz="20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2355AD29-EE00-9359-2D73-DC0F32549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51" y="4823103"/>
            <a:ext cx="636746" cy="764024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8CEDA90E-D311-D704-B308-873A0D95C3DA}"/>
              </a:ext>
            </a:extLst>
          </p:cNvPr>
          <p:cNvSpPr/>
          <p:nvPr/>
        </p:nvSpPr>
        <p:spPr>
          <a:xfrm>
            <a:off x="1273373" y="4950381"/>
            <a:ext cx="15918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Execution</a:t>
            </a:r>
            <a:endParaRPr lang="en-US" sz="20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A4D232BE-F810-294B-A143-1684DA1C9303}"/>
              </a:ext>
            </a:extLst>
          </p:cNvPr>
          <p:cNvSpPr/>
          <p:nvPr/>
        </p:nvSpPr>
        <p:spPr>
          <a:xfrm>
            <a:off x="1273373" y="5225653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Freelancers complete projects, meeting milestones.</a:t>
            </a:r>
            <a:endParaRPr lang="en-US" sz="2000" dirty="0"/>
          </a:p>
        </p:txBody>
      </p:sp>
      <p:pic>
        <p:nvPicPr>
          <p:cNvPr id="21" name="Image 6" descr="preencoded.png">
            <a:extLst>
              <a:ext uri="{FF2B5EF4-FFF2-40B4-BE49-F238E27FC236}">
                <a16:creationId xmlns:a16="http://schemas.microsoft.com/office/drawing/2014/main" id="{5AA66E5B-B674-E417-64C0-D53AE20B8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651" y="5587127"/>
            <a:ext cx="636746" cy="764024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1C5E009D-CC00-77D2-8B8D-BFBB5515F054}"/>
              </a:ext>
            </a:extLst>
          </p:cNvPr>
          <p:cNvSpPr/>
          <p:nvPr/>
        </p:nvSpPr>
        <p:spPr>
          <a:xfrm>
            <a:off x="1273373" y="5714405"/>
            <a:ext cx="163841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Processing</a:t>
            </a:r>
            <a:endParaRPr lang="en-US" sz="20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6892D23D-7B8A-8CA6-77FE-367510B3E794}"/>
              </a:ext>
            </a:extLst>
          </p:cNvPr>
          <p:cNvSpPr/>
          <p:nvPr/>
        </p:nvSpPr>
        <p:spPr>
          <a:xfrm>
            <a:off x="1273373" y="5989677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Clients release funds via secure gateways.</a:t>
            </a:r>
            <a:endParaRPr lang="en-US" sz="2000" dirty="0"/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0AC15F9D-CF6C-6E7E-F429-1246FBFCF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51" y="6351151"/>
            <a:ext cx="636746" cy="764024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DE4059A3-C71A-43C8-152B-150F596C6AB0}"/>
              </a:ext>
            </a:extLst>
          </p:cNvPr>
          <p:cNvSpPr/>
          <p:nvPr/>
        </p:nvSpPr>
        <p:spPr>
          <a:xfrm>
            <a:off x="1273373" y="6478429"/>
            <a:ext cx="15918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Reviews &amp; Ratings</a:t>
            </a:r>
            <a:endParaRPr lang="en-US" sz="200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2A3B3449-6D2D-57D2-606C-5F1BF13365CD}"/>
              </a:ext>
            </a:extLst>
          </p:cNvPr>
          <p:cNvSpPr/>
          <p:nvPr/>
        </p:nvSpPr>
        <p:spPr>
          <a:xfrm>
            <a:off x="1273373" y="6753701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Clients and freelancers provide feedback.</a:t>
            </a:r>
            <a:endParaRPr lang="en-US" sz="2000" dirty="0"/>
          </a:p>
        </p:txBody>
      </p:sp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46D05DDE-9D65-8089-6066-15F6D6756D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51" y="7115175"/>
            <a:ext cx="636746" cy="764024"/>
          </a:xfrm>
          <a:prstGeom prst="rect">
            <a:avLst/>
          </a:prstGeom>
        </p:spPr>
      </p:pic>
      <p:sp>
        <p:nvSpPr>
          <p:cNvPr id="28" name="Text 17">
            <a:extLst>
              <a:ext uri="{FF2B5EF4-FFF2-40B4-BE49-F238E27FC236}">
                <a16:creationId xmlns:a16="http://schemas.microsoft.com/office/drawing/2014/main" id="{0BF30078-FD4D-4AEE-1661-D485872A0CDE}"/>
              </a:ext>
            </a:extLst>
          </p:cNvPr>
          <p:cNvSpPr/>
          <p:nvPr/>
        </p:nvSpPr>
        <p:spPr>
          <a:xfrm>
            <a:off x="1273373" y="7242453"/>
            <a:ext cx="168425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 Management</a:t>
            </a:r>
            <a:endParaRPr lang="en-US" sz="200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9FB24D80-EB66-104F-6341-FA5A04805990}"/>
              </a:ext>
            </a:extLst>
          </p:cNvPr>
          <p:cNvSpPr/>
          <p:nvPr/>
        </p:nvSpPr>
        <p:spPr>
          <a:xfrm>
            <a:off x="1273373" y="7517725"/>
            <a:ext cx="1291137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Admins oversee, manage disputes, and improve UX.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663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8" y="1606748"/>
            <a:ext cx="5016103" cy="50161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8654" y="825698"/>
            <a:ext cx="7737753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of Freelance Platforms</a:t>
            </a: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658654" y="1727121"/>
            <a:ext cx="7826692" cy="5676662"/>
          </a:xfrm>
          <a:prstGeom prst="roundRect">
            <a:avLst>
              <a:gd name="adj" fmla="val 29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66274" y="1734741"/>
            <a:ext cx="7810619" cy="5420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855464" y="1855232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3462457" y="1855232"/>
            <a:ext cx="221932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065639" y="1855232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66274" y="2276832"/>
            <a:ext cx="7810619" cy="1144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55464" y="239732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Upwork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3462457" y="2397323"/>
            <a:ext cx="2219325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Job postings, bidding, payments, dispute resolution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6065639" y="2397323"/>
            <a:ext cx="222313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service fees, complex bidding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66274" y="3421142"/>
            <a:ext cx="7810619" cy="11443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55464" y="354163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Fiverr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3462457" y="3541633"/>
            <a:ext cx="2219325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Gig-based hiring, pre-defined service packages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6065639" y="3541633"/>
            <a:ext cx="222313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tasks, limited negotiation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66274" y="4565452"/>
            <a:ext cx="7810619" cy="1144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855464" y="468594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Toptal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3462457" y="4685943"/>
            <a:ext cx="2219325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Exclusive talent, rigorous screening, premium clients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6065639" y="468594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barrier to entry</a:t>
            </a:r>
            <a:endParaRPr lang="en-US" sz="1450" dirty="0"/>
          </a:p>
        </p:txBody>
      </p:sp>
      <p:sp>
        <p:nvSpPr>
          <p:cNvPr id="22" name="Shape 18"/>
          <p:cNvSpPr/>
          <p:nvPr/>
        </p:nvSpPr>
        <p:spPr>
          <a:xfrm>
            <a:off x="666274" y="5709761"/>
            <a:ext cx="7810619" cy="843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855464" y="583025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Freelancer.com</a:t>
            </a:r>
            <a:endParaRPr lang="en-US" sz="1450" dirty="0"/>
          </a:p>
        </p:txBody>
      </p:sp>
      <p:sp>
        <p:nvSpPr>
          <p:cNvPr id="24" name="Text 20"/>
          <p:cNvSpPr/>
          <p:nvPr/>
        </p:nvSpPr>
        <p:spPr>
          <a:xfrm>
            <a:off x="3462457" y="5830253"/>
            <a:ext cx="221932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Bidding, contests, membership plans</a:t>
            </a:r>
            <a:endParaRPr lang="en-US" sz="1450" dirty="0"/>
          </a:p>
        </p:txBody>
      </p:sp>
      <p:sp>
        <p:nvSpPr>
          <p:cNvPr id="25" name="Text 21"/>
          <p:cNvSpPr/>
          <p:nvPr/>
        </p:nvSpPr>
        <p:spPr>
          <a:xfrm>
            <a:off x="6065639" y="5830253"/>
            <a:ext cx="222313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competition, spam job posts</a:t>
            </a:r>
            <a:endParaRPr lang="en-US" sz="1450" dirty="0"/>
          </a:p>
        </p:txBody>
      </p:sp>
      <p:sp>
        <p:nvSpPr>
          <p:cNvPr id="26" name="Shape 22"/>
          <p:cNvSpPr/>
          <p:nvPr/>
        </p:nvSpPr>
        <p:spPr>
          <a:xfrm>
            <a:off x="666274" y="6552962"/>
            <a:ext cx="7810619" cy="843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855464" y="6673453"/>
            <a:ext cx="2223135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PeoplePerHour</a:t>
            </a:r>
            <a:endParaRPr lang="en-US" sz="1450" dirty="0"/>
          </a:p>
        </p:txBody>
      </p:sp>
      <p:sp>
        <p:nvSpPr>
          <p:cNvPr id="28" name="Text 24"/>
          <p:cNvSpPr/>
          <p:nvPr/>
        </p:nvSpPr>
        <p:spPr>
          <a:xfrm>
            <a:off x="3462457" y="6673453"/>
            <a:ext cx="221932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AI-based matching, escrow system</a:t>
            </a:r>
            <a:endParaRPr lang="en-US" sz="1450" dirty="0"/>
          </a:p>
        </p:txBody>
      </p:sp>
      <p:sp>
        <p:nvSpPr>
          <p:cNvPr id="29" name="Text 25"/>
          <p:cNvSpPr/>
          <p:nvPr/>
        </p:nvSpPr>
        <p:spPr>
          <a:xfrm>
            <a:off x="6065639" y="6673453"/>
            <a:ext cx="2223135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job categories, high withdrawal fees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305" y="573762"/>
            <a:ext cx="4659273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Mindlancer's Innovations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57305" y="1355050"/>
            <a:ext cx="8002191" cy="6300788"/>
          </a:xfrm>
          <a:prstGeom prst="roundRect">
            <a:avLst>
              <a:gd name="adj" fmla="val 23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64925" y="1362670"/>
            <a:ext cx="7986117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28874" y="1468160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894445" y="1468160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Platforms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1556206" y="1468160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Mindlancer's Innovation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64925" y="1834634"/>
            <a:ext cx="7986117" cy="7329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28874" y="1940123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Matching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8894445" y="1940123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AI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1556206" y="1940123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ML-based matching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64925" y="2567583"/>
            <a:ext cx="7986117" cy="7329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28874" y="2673072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Payments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8894445" y="2673072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escrow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1556206" y="2673072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 for secure payments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64925" y="3300532"/>
            <a:ext cx="7986117" cy="7329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28874" y="3406021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Identity Verification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8894445" y="3406021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verification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1556206" y="3406021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Blockchain-backed verification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6064925" y="4033480"/>
            <a:ext cx="7986117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28874" y="4138970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Resume Optimizer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8894445" y="4138970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1556206" y="4138970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suggestions for proposals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6064925" y="4505444"/>
            <a:ext cx="7986117" cy="7329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228874" y="4610933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Chat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8894445" y="4610933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in Upwork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11556206" y="4610933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chat, scheduling, video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6064925" y="5238393"/>
            <a:ext cx="7986117" cy="7329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228874" y="5343882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Certifications</a:t>
            </a:r>
            <a:endParaRPr lang="en-US" sz="1250" dirty="0"/>
          </a:p>
        </p:txBody>
      </p:sp>
      <p:sp>
        <p:nvSpPr>
          <p:cNvPr id="31" name="Text 28"/>
          <p:cNvSpPr/>
          <p:nvPr/>
        </p:nvSpPr>
        <p:spPr>
          <a:xfrm>
            <a:off x="8894445" y="5343882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11556206" y="5343882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Blockchain-backed certifications</a:t>
            </a:r>
            <a:endParaRPr lang="en-US" sz="1250" dirty="0"/>
          </a:p>
        </p:txBody>
      </p:sp>
      <p:sp>
        <p:nvSpPr>
          <p:cNvPr id="33" name="Shape 30"/>
          <p:cNvSpPr/>
          <p:nvPr/>
        </p:nvSpPr>
        <p:spPr>
          <a:xfrm>
            <a:off x="6064925" y="5971342"/>
            <a:ext cx="7986117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6228874" y="6076831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Reviews</a:t>
            </a:r>
            <a:endParaRPr lang="en-US" sz="1250" dirty="0"/>
          </a:p>
        </p:txBody>
      </p:sp>
      <p:sp>
        <p:nvSpPr>
          <p:cNvPr id="35" name="Text 32"/>
          <p:cNvSpPr/>
          <p:nvPr/>
        </p:nvSpPr>
        <p:spPr>
          <a:xfrm>
            <a:off x="8894445" y="6076831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allow editing</a:t>
            </a:r>
            <a:endParaRPr lang="en-US" sz="1250" dirty="0"/>
          </a:p>
        </p:txBody>
      </p:sp>
      <p:sp>
        <p:nvSpPr>
          <p:cNvPr id="36" name="Text 33"/>
          <p:cNvSpPr/>
          <p:nvPr/>
        </p:nvSpPr>
        <p:spPr>
          <a:xfrm>
            <a:off x="11556206" y="6076831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Blockchain-based reviews</a:t>
            </a:r>
            <a:endParaRPr lang="en-US" sz="1250" dirty="0"/>
          </a:p>
        </p:txBody>
      </p:sp>
      <p:sp>
        <p:nvSpPr>
          <p:cNvPr id="37" name="Shape 34"/>
          <p:cNvSpPr/>
          <p:nvPr/>
        </p:nvSpPr>
        <p:spPr>
          <a:xfrm>
            <a:off x="6064925" y="6443305"/>
            <a:ext cx="7986117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6228874" y="6548795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Multi-Currency Payments</a:t>
            </a:r>
            <a:endParaRPr lang="en-US" sz="1250" dirty="0"/>
          </a:p>
        </p:txBody>
      </p:sp>
      <p:sp>
        <p:nvSpPr>
          <p:cNvPr id="39" name="Text 36"/>
          <p:cNvSpPr/>
          <p:nvPr/>
        </p:nvSpPr>
        <p:spPr>
          <a:xfrm>
            <a:off x="8894445" y="6548795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to PayPal, Stripe</a:t>
            </a:r>
            <a:endParaRPr lang="en-US" sz="1250" dirty="0"/>
          </a:p>
        </p:txBody>
      </p:sp>
      <p:sp>
        <p:nvSpPr>
          <p:cNvPr id="40" name="Text 37"/>
          <p:cNvSpPr/>
          <p:nvPr/>
        </p:nvSpPr>
        <p:spPr>
          <a:xfrm>
            <a:off x="11556206" y="6548795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crypto payments</a:t>
            </a:r>
            <a:endParaRPr lang="en-US" sz="1250" dirty="0"/>
          </a:p>
        </p:txBody>
      </p:sp>
      <p:sp>
        <p:nvSpPr>
          <p:cNvPr id="41" name="Shape 38"/>
          <p:cNvSpPr/>
          <p:nvPr/>
        </p:nvSpPr>
        <p:spPr>
          <a:xfrm>
            <a:off x="6064925" y="6915269"/>
            <a:ext cx="7986117" cy="7329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6228874" y="7020758"/>
            <a:ext cx="233172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 Analytics</a:t>
            </a:r>
            <a:endParaRPr lang="en-US" sz="1250" dirty="0"/>
          </a:p>
        </p:txBody>
      </p:sp>
      <p:sp>
        <p:nvSpPr>
          <p:cNvPr id="43" name="Text 40"/>
          <p:cNvSpPr/>
          <p:nvPr/>
        </p:nvSpPr>
        <p:spPr>
          <a:xfrm>
            <a:off x="8894445" y="7020758"/>
            <a:ext cx="232791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reporting</a:t>
            </a:r>
            <a:endParaRPr lang="en-US" sz="1250" dirty="0"/>
          </a:p>
        </p:txBody>
      </p:sp>
      <p:sp>
        <p:nvSpPr>
          <p:cNvPr id="44" name="Text 41"/>
          <p:cNvSpPr/>
          <p:nvPr/>
        </p:nvSpPr>
        <p:spPr>
          <a:xfrm>
            <a:off x="11556206" y="7020758"/>
            <a:ext cx="233172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insights on performance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825</Words>
  <Application>Microsoft Office PowerPoint</Application>
  <PresentationFormat>Custom</PresentationFormat>
  <Paragraphs>153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Barlow Bold</vt:lpstr>
      <vt:lpstr>Libre Baskerville</vt:lpstr>
      <vt:lpstr>Open Sans</vt:lpstr>
      <vt:lpstr>Times New Roman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 Sumanth</cp:lastModifiedBy>
  <cp:revision>3</cp:revision>
  <dcterms:created xsi:type="dcterms:W3CDTF">2025-03-04T18:19:11Z</dcterms:created>
  <dcterms:modified xsi:type="dcterms:W3CDTF">2025-03-04T18:34:51Z</dcterms:modified>
</cp:coreProperties>
</file>